
<file path=[Content_Types].xml><?xml version="1.0" encoding="utf-8"?>
<Types xmlns="http://schemas.openxmlformats.org/package/2006/content-types">
  <Override PartName="/ppt/tags/tag1.xml" ContentType="application/vnd.openxmlformats-officedocument.presentationml.tags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  <p:sldMasterId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2" autoAdjust="0"/>
    <p:restoredTop sz="94708" autoAdjust="0"/>
  </p:normalViewPr>
  <p:slideViewPr>
    <p:cSldViewPr>
      <p:cViewPr>
        <p:scale>
          <a:sx n="90" d="100"/>
          <a:sy n="90" d="100"/>
        </p:scale>
        <p:origin x="-1952" y="-9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tags" Target="tags/tag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F0399-DED8-412E-A0A6-C3FD97113761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C2C55-93F7-4672-AF24-B87B2556D5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6433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772400" cy="1470025"/>
          </a:xfrm>
        </p:spPr>
        <p:txBody>
          <a:bodyPr/>
          <a:lstStyle>
            <a:lvl1pPr>
              <a:defRPr b="1" i="0"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52400" y="457200"/>
            <a:ext cx="3048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0" y="553216"/>
            <a:ext cx="9144000" cy="5638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62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152400" y="0"/>
            <a:ext cx="0" cy="68580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390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026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8526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772400" cy="1470025"/>
          </a:xfrm>
        </p:spPr>
        <p:txBody>
          <a:bodyPr/>
          <a:lstStyle>
            <a:lvl1pPr>
              <a:defRPr b="1" i="0"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7502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0480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51758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9334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2062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7299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57676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091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0066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5909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989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852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004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937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987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0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87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965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924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514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72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52400" y="533400"/>
            <a:ext cx="2286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" y="0"/>
            <a:ext cx="0" cy="678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24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648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0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cap="small" baseline="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SzPct val="75000"/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C7D5C-2AD7-4131-83B5-02C384671E1C}" type="datetimeFigureOut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AE19B-2837-467F-89E0-2051F8339F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543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971800"/>
            <a:ext cx="5181600" cy="3581400"/>
          </a:xfrm>
        </p:spPr>
        <p:txBody>
          <a:bodyPr>
            <a:noAutofit/>
          </a:bodyPr>
          <a:lstStyle/>
          <a:p>
            <a:r>
              <a:rPr lang="en-US" sz="1600" dirty="0" smtClean="0"/>
              <a:t>&lt;</a:t>
            </a:r>
            <a:r>
              <a:rPr lang="en-US" sz="1600" dirty="0"/>
              <a:t> </a:t>
            </a:r>
            <a:r>
              <a:rPr lang="en-US" sz="1600" dirty="0" smtClean="0"/>
              <a:t>Insert organization / college logo &gt;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b="1" dirty="0" smtClean="0"/>
              <a:t>Welcome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1600" b="1" dirty="0" smtClean="0"/>
              <a:t> &lt; En</a:t>
            </a:r>
            <a:r>
              <a:rPr lang="en-US" sz="1600" b="1" dirty="0" smtClean="0">
                <a:latin typeface="+mn-lt"/>
              </a:rPr>
              <a:t>ter the </a:t>
            </a:r>
            <a:r>
              <a:rPr lang="en-US" sz="1600" dirty="0" smtClean="0">
                <a:latin typeface="+mn-lt"/>
              </a:rPr>
              <a:t>Session title &gt;</a:t>
            </a:r>
            <a:r>
              <a:rPr lang="en-US" sz="1050" b="1" dirty="0" smtClean="0">
                <a:latin typeface="Bradley Hand ITC" pitchFamily="66" charset="0"/>
              </a:rPr>
              <a:t/>
            </a:r>
            <a:br>
              <a:rPr lang="en-US" sz="1050" b="1" dirty="0" smtClean="0">
                <a:latin typeface="Bradley Hand ITC" pitchFamily="66" charset="0"/>
              </a:rPr>
            </a:br>
            <a:r>
              <a:rPr lang="en-US" sz="1600" dirty="0" smtClean="0"/>
              <a:t>Hosted by  &lt;name or </a:t>
            </a:r>
            <a:r>
              <a:rPr lang="en-US" sz="1600" dirty="0" err="1" smtClean="0"/>
              <a:t>organizaton</a:t>
            </a:r>
            <a:r>
              <a:rPr lang="en-US" sz="1600" dirty="0" smtClean="0"/>
              <a:t>&gt; </a:t>
            </a:r>
            <a:br>
              <a:rPr lang="en-US" sz="1600" dirty="0" smtClean="0"/>
            </a:br>
            <a:r>
              <a:rPr lang="en-US" sz="1600" dirty="0" smtClean="0"/>
              <a:t>Presented by &lt; presenter name&gt; 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Telephone access: &lt; enter the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tel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# &gt;  </a:t>
            </a:r>
            <a:b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Passcode: &lt; enter the code &gt;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7620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cap="small" dirty="0" smtClean="0"/>
              <a:t>Housekeeping Slides</a:t>
            </a:r>
            <a:endParaRPr lang="en-US" sz="4000" b="1" cap="small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53473"/>
            <a:ext cx="8010441" cy="160043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Use these housekeeping slides to give instruction to your participants about participating in your meeting.</a:t>
            </a:r>
          </a:p>
          <a:p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smtClean="0"/>
              <a:t>Select the slides that are appropriate to your meeting, and edit as needed.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332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436" y="4191000"/>
            <a:ext cx="8534400" cy="990600"/>
          </a:xfrm>
        </p:spPr>
        <p:txBody>
          <a:bodyPr>
            <a:normAutofit/>
          </a:bodyPr>
          <a:lstStyle/>
          <a:p>
            <a:pPr algn="l" eaLnBrk="1" hangingPunct="1">
              <a:buSzPct val="200000"/>
              <a:buBlip>
                <a:blip r:embed="rId2"/>
              </a:buBlip>
            </a:pPr>
            <a:r>
              <a:rPr lang="en-US" sz="2000" dirty="0" smtClean="0"/>
              <a:t>  </a:t>
            </a:r>
            <a:r>
              <a:rPr lang="en-US" sz="1800" b="0" cap="none" dirty="0" smtClean="0"/>
              <a:t>If you are listening over your computer, adjust the volume with the sliders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61555" y="2167033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200000"/>
              <a:buBlip>
                <a:blip r:embed="rId2"/>
              </a:buBlip>
            </a:pPr>
            <a:r>
              <a:rPr lang="en-US" dirty="0" smtClean="0"/>
              <a:t>  If you are listening over the telephone, click the telephone handset.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04961" y="7620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cap="small" dirty="0" smtClean="0"/>
              <a:t>Audio Listening</a:t>
            </a:r>
            <a:endParaRPr lang="en-US" sz="4000" b="1" cap="small" dirty="0"/>
          </a:p>
        </p:txBody>
      </p:sp>
      <p:grpSp>
        <p:nvGrpSpPr>
          <p:cNvPr id="2" name="Group 1"/>
          <p:cNvGrpSpPr/>
          <p:nvPr/>
        </p:nvGrpSpPr>
        <p:grpSpPr>
          <a:xfrm>
            <a:off x="1600199" y="2785713"/>
            <a:ext cx="5541557" cy="1393620"/>
            <a:chOff x="1600199" y="2785713"/>
            <a:chExt cx="5541557" cy="139362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199" y="2785713"/>
              <a:ext cx="5541557" cy="13936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400" y="3733800"/>
              <a:ext cx="512356" cy="381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1670460" y="5029200"/>
            <a:ext cx="5574477" cy="1481406"/>
            <a:chOff x="1670460" y="5029200"/>
            <a:chExt cx="5574477" cy="1481406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0460" y="5029200"/>
              <a:ext cx="5574477" cy="148140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3650" y="5579403"/>
              <a:ext cx="512356" cy="381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423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229600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4000" b="1" dirty="0" smtClean="0"/>
              <a:t>Send Text Chat Messages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703373" y="2057400"/>
            <a:ext cx="5722641" cy="4297680"/>
            <a:chOff x="1703373" y="2057400"/>
            <a:chExt cx="5722641" cy="4297680"/>
          </a:xfrm>
        </p:grpSpPr>
        <p:grpSp>
          <p:nvGrpSpPr>
            <p:cNvPr id="2" name="Group 1"/>
            <p:cNvGrpSpPr/>
            <p:nvPr/>
          </p:nvGrpSpPr>
          <p:grpSpPr>
            <a:xfrm>
              <a:off x="1703373" y="2057400"/>
              <a:ext cx="5722641" cy="4297680"/>
              <a:chOff x="1700628" y="1752600"/>
              <a:chExt cx="5722641" cy="4297680"/>
            </a:xfrm>
          </p:grpSpPr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0628" y="1752600"/>
                <a:ext cx="5722641" cy="429768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7157" y="5638800"/>
                <a:ext cx="1861216" cy="33528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1842060" y="4876800"/>
              <a:ext cx="5320740" cy="707886"/>
            </a:xfrm>
            <a:prstGeom prst="rect">
              <a:avLst/>
            </a:prstGeom>
            <a:ln w="31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i="1" dirty="0" smtClean="0"/>
                <a:t>Type your message in this area, then click </a:t>
              </a:r>
              <a:br>
                <a:rPr lang="en-US" sz="2000" b="1" i="1" dirty="0" smtClean="0"/>
              </a:br>
              <a:r>
                <a:rPr lang="en-US" sz="2000" b="1" i="1" dirty="0" smtClean="0"/>
                <a:t>Send to deliver the message to everyone.</a:t>
              </a:r>
              <a:endParaRPr lang="en-US" sz="20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62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229600" cy="1676400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/>
              <a:t>Raise Your Hand</a:t>
            </a:r>
            <a:br>
              <a:rPr lang="en-US" sz="4000" b="1" dirty="0" smtClean="0"/>
            </a:br>
            <a:r>
              <a:rPr lang="en-US" sz="4000" b="1" dirty="0" smtClean="0"/>
              <a:t>Express Your Thoughts</a:t>
            </a:r>
            <a:br>
              <a:rPr lang="en-US" sz="4000" b="1" dirty="0" smtClean="0"/>
            </a:br>
            <a:r>
              <a:rPr lang="en-US" sz="4000" b="1" dirty="0" smtClean="0"/>
              <a:t>Respond to a Poll or Question</a:t>
            </a:r>
            <a:endParaRPr lang="en-US" sz="4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56178" y="2971800"/>
            <a:ext cx="8583022" cy="3050948"/>
            <a:chOff x="256178" y="2971800"/>
            <a:chExt cx="8583022" cy="3050948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1972" y="2971800"/>
              <a:ext cx="6602580" cy="2743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891358" y="5653416"/>
              <a:ext cx="3858491" cy="369332"/>
            </a:xfrm>
            <a:prstGeom prst="rect">
              <a:avLst/>
            </a:prstGeom>
            <a:ln w="31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Express your thoughts with emoticons!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6178" y="4629541"/>
              <a:ext cx="2667000" cy="369332"/>
            </a:xfrm>
            <a:prstGeom prst="rect">
              <a:avLst/>
            </a:prstGeom>
            <a:ln w="31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Raise or lower your hand.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7400" y="4588184"/>
              <a:ext cx="2971800" cy="369332"/>
            </a:xfrm>
            <a:prstGeom prst="rect">
              <a:avLst/>
            </a:prstGeom>
            <a:ln w="31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Respond to a poll or question.</a:t>
              </a:r>
              <a:endParaRPr lang="en-US" dirty="0"/>
            </a:p>
          </p:txBody>
        </p:sp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5135210"/>
              <a:ext cx="436156" cy="381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9894" y="5094412"/>
              <a:ext cx="512356" cy="46818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4998873"/>
              <a:ext cx="436156" cy="56372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958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229600" cy="685800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/>
              <a:t>Step Away and Return </a:t>
            </a:r>
            <a:r>
              <a:rPr lang="en-US" sz="3600" b="1" dirty="0" smtClean="0"/>
              <a:t>                                             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sz="3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98069" y="2921480"/>
            <a:ext cx="6163279" cy="3140310"/>
            <a:chOff x="1676400" y="2590800"/>
            <a:chExt cx="6163279" cy="314031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2590800"/>
              <a:ext cx="6163279" cy="25603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340606" y="4807780"/>
              <a:ext cx="2906486" cy="923330"/>
            </a:xfrm>
            <a:prstGeom prst="rect">
              <a:avLst/>
            </a:prstGeom>
            <a:ln w="31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    </a:t>
              </a:r>
              <a:r>
                <a:rPr lang="en-US" b="1" dirty="0" smtClean="0"/>
                <a:t>Step Away and Return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Click once to “Step Away”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dirty="0" smtClean="0"/>
                <a:t>Click again to “Return”</a:t>
              </a:r>
              <a:endParaRPr lang="en-US" dirty="0"/>
            </a:p>
          </p:txBody>
        </p:sp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4586362"/>
              <a:ext cx="550948" cy="44283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066800" y="1905000"/>
            <a:ext cx="70104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4"/>
              </a:buBlip>
            </a:pPr>
            <a:r>
              <a:rPr lang="en-US" dirty="0" smtClean="0"/>
              <a:t>If you need to leave the meeting for a moment – let us know you are not participating at this time.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79018"/>
            <a:ext cx="1752600" cy="2214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15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229600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sz="4000" b="1" dirty="0" smtClean="0"/>
              <a:t>View Closed Captions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607618" y="2209800"/>
            <a:ext cx="6712787" cy="3220321"/>
            <a:chOff x="1629197" y="2383068"/>
            <a:chExt cx="6712787" cy="322032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9197" y="2383068"/>
              <a:ext cx="5952400" cy="322032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4227184" y="2560316"/>
              <a:ext cx="4114800" cy="369332"/>
            </a:xfrm>
            <a:prstGeom prst="rect">
              <a:avLst/>
            </a:prstGeom>
            <a:ln w="3175"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Click to open the </a:t>
              </a:r>
              <a:r>
                <a:rPr lang="en-US" b="1" dirty="0" smtClean="0"/>
                <a:t>Closed-Caption </a:t>
              </a:r>
              <a:r>
                <a:rPr lang="en-US" dirty="0" smtClean="0"/>
                <a:t>window.</a:t>
              </a:r>
              <a:endParaRPr lang="en-US" dirty="0"/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2667000"/>
              <a:ext cx="392908" cy="3048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579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969933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 smtClean="0"/>
              <a:t>Adjust the Video</a:t>
            </a:r>
            <a:endParaRPr lang="en-US" sz="40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1731933"/>
            <a:ext cx="7315200" cy="4558397"/>
            <a:chOff x="381000" y="1731933"/>
            <a:chExt cx="7315200" cy="4558397"/>
          </a:xfrm>
        </p:grpSpPr>
        <p:grpSp>
          <p:nvGrpSpPr>
            <p:cNvPr id="8" name="Group 7"/>
            <p:cNvGrpSpPr/>
            <p:nvPr/>
          </p:nvGrpSpPr>
          <p:grpSpPr>
            <a:xfrm>
              <a:off x="3048000" y="1731933"/>
              <a:ext cx="4316743" cy="4480560"/>
              <a:chOff x="4699793" y="1589809"/>
              <a:chExt cx="4316743" cy="4480560"/>
            </a:xfrm>
          </p:grpSpPr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99793" y="1589809"/>
                <a:ext cx="4316743" cy="448056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3" name="Picture 9" descr="C:\Users\dgustafson\AppData\Local\Microsoft\Windows\Temporary Internet Files\Content.IE5\PC1T6LVI\MP900422581[1]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rcRect l="33951" t="2688" r="5560" b="38750"/>
              <a:stretch/>
            </p:blipFill>
            <p:spPr bwMode="auto">
              <a:xfrm>
                <a:off x="4838864" y="2057400"/>
                <a:ext cx="4038600" cy="3048000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" name="TextBox 2"/>
            <p:cNvSpPr txBox="1"/>
            <p:nvPr/>
          </p:nvSpPr>
          <p:spPr>
            <a:xfrm>
              <a:off x="381000" y="4989179"/>
              <a:ext cx="3505200" cy="33855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Adjust the size of the video window.</a:t>
              </a:r>
              <a:endParaRPr lang="en-US" sz="1600" dirty="0"/>
            </a:p>
          </p:txBody>
        </p:sp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5334000"/>
              <a:ext cx="609600" cy="3048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6600" y="5789851"/>
              <a:ext cx="1371600" cy="32385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191000" y="5951776"/>
              <a:ext cx="3505200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Change between gray and color view.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96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ARTICULATE_PROJECT_OPEN" val="0"/>
</p:tagLst>
</file>

<file path=ppt/theme/theme1.xml><?xml version="1.0" encoding="utf-8"?>
<a:theme xmlns:a="http://schemas.openxmlformats.org/drawingml/2006/main" name="2011 Conf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 Confer Template</Template>
  <TotalTime>22</TotalTime>
  <Words>247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2011 Confer Template</vt:lpstr>
      <vt:lpstr>1_Presentation2</vt:lpstr>
      <vt:lpstr>&lt; Insert organization / college logo &gt;   Welcome  &lt; Enter the Session title &gt; Hosted by  &lt;name or organizaton&gt;  Presented by &lt; presenter name&gt;   Telephone access: &lt; enter the tel # &gt;   Passcode: &lt; enter the code &gt;</vt:lpstr>
      <vt:lpstr>  If you are listening over your computer, adjust the volume with the sliders.</vt:lpstr>
      <vt:lpstr>Send Text Chat Messages</vt:lpstr>
      <vt:lpstr>Raise Your Hand Express Your Thoughts Respond to a Poll or Question</vt:lpstr>
      <vt:lpstr>Step Away and Return                                                </vt:lpstr>
      <vt:lpstr>View Closed Captions</vt:lpstr>
      <vt:lpstr>Adjust the Video</vt:lpstr>
    </vt:vector>
  </TitlesOfParts>
  <Company>Palomar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 Insert organization / college logo &gt;   Welcome  &lt; Enter the Session title &gt; Hosted by  &lt;name or organizaton&gt;  Presented by &lt; presenter name&gt;   Telephone access: &lt; enter the tel # &gt;   Passcode: &lt; enter the code &gt;</dc:title>
  <dc:creator>ISImage</dc:creator>
  <cp:lastModifiedBy>antonio Palacios</cp:lastModifiedBy>
  <cp:revision>7</cp:revision>
  <cp:lastPrinted>2010-11-18T20:01:58Z</cp:lastPrinted>
  <dcterms:created xsi:type="dcterms:W3CDTF">2011-08-17T04:14:09Z</dcterms:created>
  <dcterms:modified xsi:type="dcterms:W3CDTF">2011-08-17T04:15:04Z</dcterms:modified>
</cp:coreProperties>
</file>